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79" r:id="rId6"/>
    <p:sldId id="262" r:id="rId7"/>
    <p:sldId id="263" r:id="rId8"/>
    <p:sldId id="264" r:id="rId9"/>
    <p:sldId id="280" r:id="rId10"/>
    <p:sldId id="281" r:id="rId11"/>
    <p:sldId id="265" r:id="rId12"/>
    <p:sldId id="266" r:id="rId13"/>
    <p:sldId id="267" r:id="rId14"/>
    <p:sldId id="268" r:id="rId15"/>
    <p:sldId id="277" r:id="rId16"/>
    <p:sldId id="278" r:id="rId17"/>
  </p:sldIdLst>
  <p:sldSz cx="9144000" cy="6858000" type="screen4x3"/>
  <p:notesSz cx="6858000" cy="9144000"/>
  <p:embeddedFontLst>
    <p:embeddedFont>
      <p:font typeface="Mitzvah" pitchFamily="2" charset="0"/>
      <p:regular r:id="rId18"/>
    </p:embeddedFont>
    <p:embeddedFont>
      <p:font typeface="Arial Black" panose="020B0A04020102090204" pitchFamily="34" charset="0"/>
      <p:bold r:id="rId19"/>
      <p:italic r:id="rId20"/>
    </p:embeddedFont>
    <p:embeddedFont>
      <p:font typeface="MaidenWord" panose="000004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9B6414"/>
    <a:srgbClr val="B67D16"/>
    <a:srgbClr val="CC3300"/>
    <a:srgbClr val="996600"/>
    <a:srgbClr val="EAD536"/>
    <a:srgbClr val="BC921A"/>
    <a:srgbClr val="993300"/>
    <a:srgbClr val="7A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11" autoAdjust="0"/>
  </p:normalViewPr>
  <p:slideViewPr>
    <p:cSldViewPr snapToGrid="0">
      <p:cViewPr varScale="1">
        <p:scale>
          <a:sx n="68" d="100"/>
          <a:sy n="68" d="100"/>
        </p:scale>
        <p:origin x="134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17-18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vineyard of God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Living Bible</a:t>
            </a:r>
            <a:r>
              <a:rPr lang="en-US" sz="36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 on the toilet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716">
            <a:off x="-485702" y="449953"/>
            <a:ext cx="6647380" cy="4356591"/>
          </a:xfrm>
          <a:prstGeom prst="rect">
            <a:avLst/>
          </a:prstGeom>
          <a:effectLst>
            <a:outerShdw blurRad="889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666">
            <a:off x="5292014" y="616132"/>
            <a:ext cx="3471006" cy="5011614"/>
          </a:xfrm>
          <a:prstGeom prst="rect">
            <a:avLst/>
          </a:prstGeom>
          <a:effectLst>
            <a:outerShdw blurRad="889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Jezebel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Baal?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770" y="1408331"/>
            <a:ext cx="796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zebel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dirty="0"/>
              <a:t>is Hebrew for </a:t>
            </a:r>
            <a:r>
              <a:rPr lang="en-US" sz="3600" i="1" dirty="0" smtClean="0"/>
              <a:t>dung 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is my God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4" name="Picture 5" descr="~CM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127">
            <a:off x="4525611" y="795264"/>
            <a:ext cx="3778513" cy="56677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34332" t="18889" r="20415" b="20370"/>
          <a:stretch/>
        </p:blipFill>
        <p:spPr>
          <a:xfrm rot="225767">
            <a:off x="1066800" y="304800"/>
            <a:ext cx="7871178" cy="5163967"/>
          </a:xfrm>
          <a:prstGeom prst="rect">
            <a:avLst/>
          </a:prstGeom>
          <a:effectLst>
            <a:outerShdw blurRad="889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3" name="Freeform 2"/>
          <p:cNvSpPr/>
          <p:nvPr/>
        </p:nvSpPr>
        <p:spPr>
          <a:xfrm rot="225767">
            <a:off x="5877894" y="3003395"/>
            <a:ext cx="773151" cy="104078"/>
          </a:xfrm>
          <a:custGeom>
            <a:avLst/>
            <a:gdLst>
              <a:gd name="connsiteX0" fmla="*/ 0 w 773151"/>
              <a:gd name="connsiteY0" fmla="*/ 52039 h 104078"/>
              <a:gd name="connsiteX1" fmla="*/ 81775 w 773151"/>
              <a:gd name="connsiteY1" fmla="*/ 14868 h 104078"/>
              <a:gd name="connsiteX2" fmla="*/ 185853 w 773151"/>
              <a:gd name="connsiteY2" fmla="*/ 52039 h 104078"/>
              <a:gd name="connsiteX3" fmla="*/ 275063 w 773151"/>
              <a:gd name="connsiteY3" fmla="*/ 37171 h 104078"/>
              <a:gd name="connsiteX4" fmla="*/ 312234 w 773151"/>
              <a:gd name="connsiteY4" fmla="*/ 14868 h 104078"/>
              <a:gd name="connsiteX5" fmla="*/ 312234 w 773151"/>
              <a:gd name="connsiteY5" fmla="*/ 14868 h 104078"/>
              <a:gd name="connsiteX6" fmla="*/ 431180 w 773151"/>
              <a:gd name="connsiteY6" fmla="*/ 0 h 104078"/>
              <a:gd name="connsiteX7" fmla="*/ 490653 w 773151"/>
              <a:gd name="connsiteY7" fmla="*/ 37171 h 104078"/>
              <a:gd name="connsiteX8" fmla="*/ 587297 w 773151"/>
              <a:gd name="connsiteY8" fmla="*/ 14868 h 104078"/>
              <a:gd name="connsiteX9" fmla="*/ 631902 w 773151"/>
              <a:gd name="connsiteY9" fmla="*/ 29737 h 104078"/>
              <a:gd name="connsiteX10" fmla="*/ 773151 w 773151"/>
              <a:gd name="connsiteY10" fmla="*/ 104078 h 10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151" h="104078">
                <a:moveTo>
                  <a:pt x="0" y="52039"/>
                </a:moveTo>
                <a:lnTo>
                  <a:pt x="81775" y="14868"/>
                </a:lnTo>
                <a:lnTo>
                  <a:pt x="185853" y="52039"/>
                </a:lnTo>
                <a:lnTo>
                  <a:pt x="275063" y="37171"/>
                </a:lnTo>
                <a:lnTo>
                  <a:pt x="312234" y="14868"/>
                </a:lnTo>
                <a:lnTo>
                  <a:pt x="312234" y="14868"/>
                </a:lnTo>
                <a:lnTo>
                  <a:pt x="431180" y="0"/>
                </a:lnTo>
                <a:lnTo>
                  <a:pt x="490653" y="37171"/>
                </a:lnTo>
                <a:lnTo>
                  <a:pt x="587297" y="14868"/>
                </a:lnTo>
                <a:lnTo>
                  <a:pt x="631902" y="29737"/>
                </a:lnTo>
                <a:lnTo>
                  <a:pt x="773151" y="104078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225767">
            <a:off x="5754153" y="2113602"/>
            <a:ext cx="206298" cy="2969941"/>
          </a:xfrm>
          <a:custGeom>
            <a:avLst/>
            <a:gdLst>
              <a:gd name="connsiteX0" fmla="*/ 22302 w 200722"/>
              <a:gd name="connsiteY0" fmla="*/ 2929053 h 2929053"/>
              <a:gd name="connsiteX1" fmla="*/ 59473 w 200722"/>
              <a:gd name="connsiteY1" fmla="*/ 2817541 h 2929053"/>
              <a:gd name="connsiteX2" fmla="*/ 96644 w 200722"/>
              <a:gd name="connsiteY2" fmla="*/ 2772936 h 2929053"/>
              <a:gd name="connsiteX3" fmla="*/ 59473 w 200722"/>
              <a:gd name="connsiteY3" fmla="*/ 2676292 h 2929053"/>
              <a:gd name="connsiteX4" fmla="*/ 66907 w 200722"/>
              <a:gd name="connsiteY4" fmla="*/ 2631687 h 2929053"/>
              <a:gd name="connsiteX5" fmla="*/ 52039 w 200722"/>
              <a:gd name="connsiteY5" fmla="*/ 2535043 h 2929053"/>
              <a:gd name="connsiteX6" fmla="*/ 22302 w 200722"/>
              <a:gd name="connsiteY6" fmla="*/ 2512741 h 2929053"/>
              <a:gd name="connsiteX7" fmla="*/ 52039 w 200722"/>
              <a:gd name="connsiteY7" fmla="*/ 2468136 h 2929053"/>
              <a:gd name="connsiteX8" fmla="*/ 66907 w 200722"/>
              <a:gd name="connsiteY8" fmla="*/ 2334321 h 2929053"/>
              <a:gd name="connsiteX9" fmla="*/ 52039 w 200722"/>
              <a:gd name="connsiteY9" fmla="*/ 2259980 h 2929053"/>
              <a:gd name="connsiteX10" fmla="*/ 0 w 200722"/>
              <a:gd name="connsiteY10" fmla="*/ 2170770 h 2929053"/>
              <a:gd name="connsiteX11" fmla="*/ 7434 w 200722"/>
              <a:gd name="connsiteY11" fmla="*/ 2103863 h 2929053"/>
              <a:gd name="connsiteX12" fmla="*/ 14868 w 200722"/>
              <a:gd name="connsiteY12" fmla="*/ 2014653 h 2929053"/>
              <a:gd name="connsiteX13" fmla="*/ 74341 w 200722"/>
              <a:gd name="connsiteY13" fmla="*/ 1947746 h 2929053"/>
              <a:gd name="connsiteX14" fmla="*/ 66907 w 200722"/>
              <a:gd name="connsiteY14" fmla="*/ 1880839 h 2929053"/>
              <a:gd name="connsiteX15" fmla="*/ 89209 w 200722"/>
              <a:gd name="connsiteY15" fmla="*/ 1791629 h 2929053"/>
              <a:gd name="connsiteX16" fmla="*/ 96644 w 200722"/>
              <a:gd name="connsiteY16" fmla="*/ 1754458 h 2929053"/>
              <a:gd name="connsiteX17" fmla="*/ 96644 w 200722"/>
              <a:gd name="connsiteY17" fmla="*/ 1732156 h 2929053"/>
              <a:gd name="connsiteX18" fmla="*/ 133814 w 200722"/>
              <a:gd name="connsiteY18" fmla="*/ 1642946 h 2929053"/>
              <a:gd name="connsiteX19" fmla="*/ 141248 w 200722"/>
              <a:gd name="connsiteY19" fmla="*/ 1561170 h 2929053"/>
              <a:gd name="connsiteX20" fmla="*/ 148683 w 200722"/>
              <a:gd name="connsiteY20" fmla="*/ 1494263 h 2929053"/>
              <a:gd name="connsiteX21" fmla="*/ 118946 w 200722"/>
              <a:gd name="connsiteY21" fmla="*/ 1412487 h 2929053"/>
              <a:gd name="connsiteX22" fmla="*/ 118946 w 200722"/>
              <a:gd name="connsiteY22" fmla="*/ 1300975 h 2929053"/>
              <a:gd name="connsiteX23" fmla="*/ 66907 w 200722"/>
              <a:gd name="connsiteY23" fmla="*/ 1196897 h 2929053"/>
              <a:gd name="connsiteX24" fmla="*/ 66907 w 200722"/>
              <a:gd name="connsiteY24" fmla="*/ 1174595 h 2929053"/>
              <a:gd name="connsiteX25" fmla="*/ 66907 w 200722"/>
              <a:gd name="connsiteY25" fmla="*/ 1107687 h 2929053"/>
              <a:gd name="connsiteX26" fmla="*/ 74341 w 200722"/>
              <a:gd name="connsiteY26" fmla="*/ 988741 h 2929053"/>
              <a:gd name="connsiteX27" fmla="*/ 59473 w 200722"/>
              <a:gd name="connsiteY27" fmla="*/ 921834 h 2929053"/>
              <a:gd name="connsiteX28" fmla="*/ 96644 w 200722"/>
              <a:gd name="connsiteY28" fmla="*/ 743414 h 2929053"/>
              <a:gd name="connsiteX29" fmla="*/ 141248 w 200722"/>
              <a:gd name="connsiteY29" fmla="*/ 617034 h 2929053"/>
              <a:gd name="connsiteX30" fmla="*/ 133814 w 200722"/>
              <a:gd name="connsiteY30" fmla="*/ 594731 h 2929053"/>
              <a:gd name="connsiteX31" fmla="*/ 111512 w 200722"/>
              <a:gd name="connsiteY31" fmla="*/ 423746 h 2929053"/>
              <a:gd name="connsiteX32" fmla="*/ 193287 w 200722"/>
              <a:gd name="connsiteY32" fmla="*/ 349404 h 2929053"/>
              <a:gd name="connsiteX33" fmla="*/ 170985 w 200722"/>
              <a:gd name="connsiteY33" fmla="*/ 289931 h 2929053"/>
              <a:gd name="connsiteX34" fmla="*/ 200722 w 200722"/>
              <a:gd name="connsiteY34" fmla="*/ 170985 h 2929053"/>
              <a:gd name="connsiteX35" fmla="*/ 178419 w 200722"/>
              <a:gd name="connsiteY35" fmla="*/ 74341 h 2929053"/>
              <a:gd name="connsiteX36" fmla="*/ 133814 w 200722"/>
              <a:gd name="connsiteY36" fmla="*/ 0 h 292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722" h="2929053">
                <a:moveTo>
                  <a:pt x="22302" y="2929053"/>
                </a:moveTo>
                <a:lnTo>
                  <a:pt x="59473" y="2817541"/>
                </a:lnTo>
                <a:lnTo>
                  <a:pt x="96644" y="2772936"/>
                </a:lnTo>
                <a:lnTo>
                  <a:pt x="59473" y="2676292"/>
                </a:lnTo>
                <a:lnTo>
                  <a:pt x="66907" y="2631687"/>
                </a:lnTo>
                <a:lnTo>
                  <a:pt x="52039" y="2535043"/>
                </a:lnTo>
                <a:lnTo>
                  <a:pt x="22302" y="2512741"/>
                </a:lnTo>
                <a:lnTo>
                  <a:pt x="52039" y="2468136"/>
                </a:lnTo>
                <a:lnTo>
                  <a:pt x="66907" y="2334321"/>
                </a:lnTo>
                <a:lnTo>
                  <a:pt x="52039" y="2259980"/>
                </a:lnTo>
                <a:lnTo>
                  <a:pt x="0" y="2170770"/>
                </a:lnTo>
                <a:lnTo>
                  <a:pt x="7434" y="2103863"/>
                </a:lnTo>
                <a:lnTo>
                  <a:pt x="14868" y="2014653"/>
                </a:lnTo>
                <a:lnTo>
                  <a:pt x="74341" y="1947746"/>
                </a:lnTo>
                <a:lnTo>
                  <a:pt x="66907" y="1880839"/>
                </a:lnTo>
                <a:lnTo>
                  <a:pt x="89209" y="1791629"/>
                </a:lnTo>
                <a:lnTo>
                  <a:pt x="96644" y="1754458"/>
                </a:lnTo>
                <a:lnTo>
                  <a:pt x="96644" y="1732156"/>
                </a:lnTo>
                <a:lnTo>
                  <a:pt x="133814" y="1642946"/>
                </a:lnTo>
                <a:lnTo>
                  <a:pt x="141248" y="1561170"/>
                </a:lnTo>
                <a:lnTo>
                  <a:pt x="148683" y="1494263"/>
                </a:lnTo>
                <a:lnTo>
                  <a:pt x="118946" y="1412487"/>
                </a:lnTo>
                <a:lnTo>
                  <a:pt x="118946" y="1300975"/>
                </a:lnTo>
                <a:lnTo>
                  <a:pt x="66907" y="1196897"/>
                </a:lnTo>
                <a:lnTo>
                  <a:pt x="66907" y="1174595"/>
                </a:lnTo>
                <a:lnTo>
                  <a:pt x="66907" y="1107687"/>
                </a:lnTo>
                <a:lnTo>
                  <a:pt x="74341" y="988741"/>
                </a:lnTo>
                <a:lnTo>
                  <a:pt x="59473" y="921834"/>
                </a:lnTo>
                <a:lnTo>
                  <a:pt x="96644" y="743414"/>
                </a:lnTo>
                <a:lnTo>
                  <a:pt x="141248" y="617034"/>
                </a:lnTo>
                <a:lnTo>
                  <a:pt x="133814" y="594731"/>
                </a:lnTo>
                <a:lnTo>
                  <a:pt x="111512" y="423746"/>
                </a:lnTo>
                <a:lnTo>
                  <a:pt x="193287" y="349404"/>
                </a:lnTo>
                <a:lnTo>
                  <a:pt x="170985" y="289931"/>
                </a:lnTo>
                <a:lnTo>
                  <a:pt x="200722" y="170985"/>
                </a:lnTo>
                <a:lnTo>
                  <a:pt x="178419" y="74341"/>
                </a:lnTo>
                <a:lnTo>
                  <a:pt x="133814" y="0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225767">
            <a:off x="5956101" y="2433935"/>
            <a:ext cx="1301141" cy="509886"/>
            <a:chOff x="5410200" y="2433935"/>
            <a:chExt cx="1301141" cy="509886"/>
          </a:xfrm>
        </p:grpSpPr>
        <p:sp>
          <p:nvSpPr>
            <p:cNvPr id="5" name="Oval 4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2433935"/>
              <a:ext cx="1301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Tishbe</a:t>
              </a:r>
              <a:endPara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25767">
            <a:off x="5879901" y="3124200"/>
            <a:ext cx="1752600" cy="23934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183"/>
              </a:avLst>
            </a:prstTxWarp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Brook Cherith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6:33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seek first the kingdom of God and His righteousness, and all these things shall be added to you.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31250" t="13704" r="25834" b="21111"/>
          <a:stretch/>
        </p:blipFill>
        <p:spPr>
          <a:xfrm rot="298187">
            <a:off x="1590239" y="528992"/>
            <a:ext cx="5896769" cy="5038016"/>
          </a:xfrm>
          <a:prstGeom prst="rect">
            <a:avLst/>
          </a:prstGeom>
          <a:effectLst>
            <a:outerShdw blurRad="889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20" name="Freeform 19"/>
          <p:cNvSpPr/>
          <p:nvPr/>
        </p:nvSpPr>
        <p:spPr>
          <a:xfrm rot="21013957">
            <a:off x="6078884" y="3646228"/>
            <a:ext cx="773151" cy="104078"/>
          </a:xfrm>
          <a:custGeom>
            <a:avLst/>
            <a:gdLst>
              <a:gd name="connsiteX0" fmla="*/ 0 w 773151"/>
              <a:gd name="connsiteY0" fmla="*/ 52039 h 104078"/>
              <a:gd name="connsiteX1" fmla="*/ 81775 w 773151"/>
              <a:gd name="connsiteY1" fmla="*/ 14868 h 104078"/>
              <a:gd name="connsiteX2" fmla="*/ 185853 w 773151"/>
              <a:gd name="connsiteY2" fmla="*/ 52039 h 104078"/>
              <a:gd name="connsiteX3" fmla="*/ 275063 w 773151"/>
              <a:gd name="connsiteY3" fmla="*/ 37171 h 104078"/>
              <a:gd name="connsiteX4" fmla="*/ 312234 w 773151"/>
              <a:gd name="connsiteY4" fmla="*/ 14868 h 104078"/>
              <a:gd name="connsiteX5" fmla="*/ 312234 w 773151"/>
              <a:gd name="connsiteY5" fmla="*/ 14868 h 104078"/>
              <a:gd name="connsiteX6" fmla="*/ 431180 w 773151"/>
              <a:gd name="connsiteY6" fmla="*/ 0 h 104078"/>
              <a:gd name="connsiteX7" fmla="*/ 490653 w 773151"/>
              <a:gd name="connsiteY7" fmla="*/ 37171 h 104078"/>
              <a:gd name="connsiteX8" fmla="*/ 587297 w 773151"/>
              <a:gd name="connsiteY8" fmla="*/ 14868 h 104078"/>
              <a:gd name="connsiteX9" fmla="*/ 631902 w 773151"/>
              <a:gd name="connsiteY9" fmla="*/ 29737 h 104078"/>
              <a:gd name="connsiteX10" fmla="*/ 773151 w 773151"/>
              <a:gd name="connsiteY10" fmla="*/ 104078 h 10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151" h="104078">
                <a:moveTo>
                  <a:pt x="0" y="52039"/>
                </a:moveTo>
                <a:lnTo>
                  <a:pt x="81775" y="14868"/>
                </a:lnTo>
                <a:lnTo>
                  <a:pt x="185853" y="52039"/>
                </a:lnTo>
                <a:lnTo>
                  <a:pt x="275063" y="37171"/>
                </a:lnTo>
                <a:lnTo>
                  <a:pt x="312234" y="14868"/>
                </a:lnTo>
                <a:lnTo>
                  <a:pt x="312234" y="14868"/>
                </a:lnTo>
                <a:lnTo>
                  <a:pt x="431180" y="0"/>
                </a:lnTo>
                <a:lnTo>
                  <a:pt x="490653" y="37171"/>
                </a:lnTo>
                <a:lnTo>
                  <a:pt x="587297" y="14868"/>
                </a:lnTo>
                <a:lnTo>
                  <a:pt x="631902" y="29737"/>
                </a:lnTo>
                <a:lnTo>
                  <a:pt x="773151" y="104078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 rot="225767">
            <a:off x="6166235" y="3090145"/>
            <a:ext cx="1301141" cy="509886"/>
            <a:chOff x="5410200" y="2433935"/>
            <a:chExt cx="1301141" cy="509886"/>
          </a:xfrm>
        </p:grpSpPr>
        <p:sp>
          <p:nvSpPr>
            <p:cNvPr id="27" name="Oval 26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433935"/>
              <a:ext cx="1301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Tishbe</a:t>
              </a:r>
              <a:endPara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21206095">
            <a:off x="6090035" y="3729867"/>
            <a:ext cx="1752600" cy="23934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183"/>
              </a:avLst>
            </a:prstTxWarp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Brook Cherith</a:t>
            </a:r>
          </a:p>
        </p:txBody>
      </p:sp>
      <p:sp>
        <p:nvSpPr>
          <p:cNvPr id="3" name="Freeform 2"/>
          <p:cNvSpPr/>
          <p:nvPr/>
        </p:nvSpPr>
        <p:spPr>
          <a:xfrm>
            <a:off x="5879253" y="3054773"/>
            <a:ext cx="304800" cy="2384214"/>
          </a:xfrm>
          <a:custGeom>
            <a:avLst/>
            <a:gdLst>
              <a:gd name="connsiteX0" fmla="*/ 264160 w 304800"/>
              <a:gd name="connsiteY0" fmla="*/ 0 h 2384214"/>
              <a:gd name="connsiteX1" fmla="*/ 304800 w 304800"/>
              <a:gd name="connsiteY1" fmla="*/ 94827 h 2384214"/>
              <a:gd name="connsiteX2" fmla="*/ 291254 w 304800"/>
              <a:gd name="connsiteY2" fmla="*/ 176107 h 2384214"/>
              <a:gd name="connsiteX3" fmla="*/ 250614 w 304800"/>
              <a:gd name="connsiteY3" fmla="*/ 223520 h 2384214"/>
              <a:gd name="connsiteX4" fmla="*/ 250614 w 304800"/>
              <a:gd name="connsiteY4" fmla="*/ 223520 h 2384214"/>
              <a:gd name="connsiteX5" fmla="*/ 237067 w 304800"/>
              <a:gd name="connsiteY5" fmla="*/ 386080 h 2384214"/>
              <a:gd name="connsiteX6" fmla="*/ 203200 w 304800"/>
              <a:gd name="connsiteY6" fmla="*/ 460587 h 2384214"/>
              <a:gd name="connsiteX7" fmla="*/ 189654 w 304800"/>
              <a:gd name="connsiteY7" fmla="*/ 535094 h 2384214"/>
              <a:gd name="connsiteX8" fmla="*/ 209974 w 304800"/>
              <a:gd name="connsiteY8" fmla="*/ 629920 h 2384214"/>
              <a:gd name="connsiteX9" fmla="*/ 209974 w 304800"/>
              <a:gd name="connsiteY9" fmla="*/ 657014 h 2384214"/>
              <a:gd name="connsiteX10" fmla="*/ 176107 w 304800"/>
              <a:gd name="connsiteY10" fmla="*/ 745067 h 2384214"/>
              <a:gd name="connsiteX11" fmla="*/ 142240 w 304800"/>
              <a:gd name="connsiteY11" fmla="*/ 846667 h 2384214"/>
              <a:gd name="connsiteX12" fmla="*/ 121920 w 304800"/>
              <a:gd name="connsiteY12" fmla="*/ 941494 h 2384214"/>
              <a:gd name="connsiteX13" fmla="*/ 149014 w 304800"/>
              <a:gd name="connsiteY13" fmla="*/ 1063414 h 2384214"/>
              <a:gd name="connsiteX14" fmla="*/ 135467 w 304800"/>
              <a:gd name="connsiteY14" fmla="*/ 1192107 h 2384214"/>
              <a:gd name="connsiteX15" fmla="*/ 115147 w 304800"/>
              <a:gd name="connsiteY15" fmla="*/ 1395307 h 2384214"/>
              <a:gd name="connsiteX16" fmla="*/ 81280 w 304800"/>
              <a:gd name="connsiteY16" fmla="*/ 1503680 h 2384214"/>
              <a:gd name="connsiteX17" fmla="*/ 88054 w 304800"/>
              <a:gd name="connsiteY17" fmla="*/ 1551094 h 2384214"/>
              <a:gd name="connsiteX18" fmla="*/ 27094 w 304800"/>
              <a:gd name="connsiteY18" fmla="*/ 1605280 h 2384214"/>
              <a:gd name="connsiteX19" fmla="*/ 20320 w 304800"/>
              <a:gd name="connsiteY19" fmla="*/ 1693334 h 2384214"/>
              <a:gd name="connsiteX20" fmla="*/ 40640 w 304800"/>
              <a:gd name="connsiteY20" fmla="*/ 1794934 h 2384214"/>
              <a:gd name="connsiteX21" fmla="*/ 40640 w 304800"/>
              <a:gd name="connsiteY21" fmla="*/ 1842347 h 2384214"/>
              <a:gd name="connsiteX22" fmla="*/ 60960 w 304800"/>
              <a:gd name="connsiteY22" fmla="*/ 1916854 h 2384214"/>
              <a:gd name="connsiteX23" fmla="*/ 40640 w 304800"/>
              <a:gd name="connsiteY23" fmla="*/ 1950720 h 2384214"/>
              <a:gd name="connsiteX24" fmla="*/ 0 w 304800"/>
              <a:gd name="connsiteY24" fmla="*/ 1957494 h 2384214"/>
              <a:gd name="connsiteX25" fmla="*/ 13547 w 304800"/>
              <a:gd name="connsiteY25" fmla="*/ 2018454 h 2384214"/>
              <a:gd name="connsiteX26" fmla="*/ 54187 w 304800"/>
              <a:gd name="connsiteY26" fmla="*/ 2092960 h 2384214"/>
              <a:gd name="connsiteX27" fmla="*/ 27094 w 304800"/>
              <a:gd name="connsiteY27" fmla="*/ 2167467 h 2384214"/>
              <a:gd name="connsiteX28" fmla="*/ 13547 w 304800"/>
              <a:gd name="connsiteY28" fmla="*/ 2221654 h 2384214"/>
              <a:gd name="connsiteX29" fmla="*/ 47414 w 304800"/>
              <a:gd name="connsiteY29" fmla="*/ 2289387 h 2384214"/>
              <a:gd name="connsiteX30" fmla="*/ 27094 w 304800"/>
              <a:gd name="connsiteY30" fmla="*/ 2384214 h 238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4800" h="2384214">
                <a:moveTo>
                  <a:pt x="264160" y="0"/>
                </a:moveTo>
                <a:lnTo>
                  <a:pt x="304800" y="94827"/>
                </a:lnTo>
                <a:lnTo>
                  <a:pt x="291254" y="176107"/>
                </a:lnTo>
                <a:lnTo>
                  <a:pt x="250614" y="223520"/>
                </a:lnTo>
                <a:lnTo>
                  <a:pt x="250614" y="223520"/>
                </a:lnTo>
                <a:lnTo>
                  <a:pt x="237067" y="386080"/>
                </a:lnTo>
                <a:lnTo>
                  <a:pt x="203200" y="460587"/>
                </a:lnTo>
                <a:lnTo>
                  <a:pt x="189654" y="535094"/>
                </a:lnTo>
                <a:lnTo>
                  <a:pt x="209974" y="629920"/>
                </a:lnTo>
                <a:lnTo>
                  <a:pt x="209974" y="657014"/>
                </a:lnTo>
                <a:lnTo>
                  <a:pt x="176107" y="745067"/>
                </a:lnTo>
                <a:lnTo>
                  <a:pt x="142240" y="846667"/>
                </a:lnTo>
                <a:lnTo>
                  <a:pt x="121920" y="941494"/>
                </a:lnTo>
                <a:lnTo>
                  <a:pt x="149014" y="1063414"/>
                </a:lnTo>
                <a:lnTo>
                  <a:pt x="135467" y="1192107"/>
                </a:lnTo>
                <a:lnTo>
                  <a:pt x="115147" y="1395307"/>
                </a:lnTo>
                <a:lnTo>
                  <a:pt x="81280" y="1503680"/>
                </a:lnTo>
                <a:lnTo>
                  <a:pt x="88054" y="1551094"/>
                </a:lnTo>
                <a:lnTo>
                  <a:pt x="27094" y="1605280"/>
                </a:lnTo>
                <a:lnTo>
                  <a:pt x="20320" y="1693334"/>
                </a:lnTo>
                <a:lnTo>
                  <a:pt x="40640" y="1794934"/>
                </a:lnTo>
                <a:lnTo>
                  <a:pt x="40640" y="1842347"/>
                </a:lnTo>
                <a:lnTo>
                  <a:pt x="60960" y="1916854"/>
                </a:lnTo>
                <a:lnTo>
                  <a:pt x="40640" y="1950720"/>
                </a:lnTo>
                <a:lnTo>
                  <a:pt x="0" y="1957494"/>
                </a:lnTo>
                <a:lnTo>
                  <a:pt x="13547" y="2018454"/>
                </a:lnTo>
                <a:lnTo>
                  <a:pt x="54187" y="2092960"/>
                </a:lnTo>
                <a:lnTo>
                  <a:pt x="27094" y="2167467"/>
                </a:lnTo>
                <a:lnTo>
                  <a:pt x="13547" y="2221654"/>
                </a:lnTo>
                <a:lnTo>
                  <a:pt x="47414" y="2289387"/>
                </a:lnTo>
                <a:lnTo>
                  <a:pt x="27094" y="2384214"/>
                </a:ln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01590" y="1086502"/>
            <a:ext cx="1364925" cy="2529360"/>
          </a:xfrm>
          <a:custGeom>
            <a:avLst/>
            <a:gdLst>
              <a:gd name="connsiteX0" fmla="*/ 984068 w 984068"/>
              <a:gd name="connsiteY0" fmla="*/ 2368732 h 2368732"/>
              <a:gd name="connsiteX1" fmla="*/ 879566 w 984068"/>
              <a:gd name="connsiteY1" fmla="*/ 2342606 h 2368732"/>
              <a:gd name="connsiteX2" fmla="*/ 818606 w 984068"/>
              <a:gd name="connsiteY2" fmla="*/ 2281646 h 2368732"/>
              <a:gd name="connsiteX3" fmla="*/ 809897 w 984068"/>
              <a:gd name="connsiteY3" fmla="*/ 2177143 h 2368732"/>
              <a:gd name="connsiteX4" fmla="*/ 801188 w 984068"/>
              <a:gd name="connsiteY4" fmla="*/ 2063932 h 2368732"/>
              <a:gd name="connsiteX5" fmla="*/ 809897 w 984068"/>
              <a:gd name="connsiteY5" fmla="*/ 1915886 h 2368732"/>
              <a:gd name="connsiteX6" fmla="*/ 853440 w 984068"/>
              <a:gd name="connsiteY6" fmla="*/ 1793966 h 2368732"/>
              <a:gd name="connsiteX7" fmla="*/ 896983 w 984068"/>
              <a:gd name="connsiteY7" fmla="*/ 1672046 h 2368732"/>
              <a:gd name="connsiteX8" fmla="*/ 914400 w 984068"/>
              <a:gd name="connsiteY8" fmla="*/ 1541417 h 2368732"/>
              <a:gd name="connsiteX9" fmla="*/ 844731 w 984068"/>
              <a:gd name="connsiteY9" fmla="*/ 1471749 h 2368732"/>
              <a:gd name="connsiteX10" fmla="*/ 801188 w 984068"/>
              <a:gd name="connsiteY10" fmla="*/ 1428206 h 2368732"/>
              <a:gd name="connsiteX11" fmla="*/ 618308 w 984068"/>
              <a:gd name="connsiteY11" fmla="*/ 1419497 h 2368732"/>
              <a:gd name="connsiteX12" fmla="*/ 531223 w 984068"/>
              <a:gd name="connsiteY12" fmla="*/ 1306286 h 2368732"/>
              <a:gd name="connsiteX13" fmla="*/ 531223 w 984068"/>
              <a:gd name="connsiteY13" fmla="*/ 1245326 h 2368732"/>
              <a:gd name="connsiteX14" fmla="*/ 548640 w 984068"/>
              <a:gd name="connsiteY14" fmla="*/ 1123406 h 2368732"/>
              <a:gd name="connsiteX15" fmla="*/ 461554 w 984068"/>
              <a:gd name="connsiteY15" fmla="*/ 940526 h 2368732"/>
              <a:gd name="connsiteX16" fmla="*/ 269966 w 984068"/>
              <a:gd name="connsiteY16" fmla="*/ 914400 h 2368732"/>
              <a:gd name="connsiteX17" fmla="*/ 104503 w 984068"/>
              <a:gd name="connsiteY17" fmla="*/ 748937 h 2368732"/>
              <a:gd name="connsiteX18" fmla="*/ 60960 w 984068"/>
              <a:gd name="connsiteY18" fmla="*/ 644434 h 2368732"/>
              <a:gd name="connsiteX19" fmla="*/ 0 w 984068"/>
              <a:gd name="connsiteY19" fmla="*/ 548640 h 2368732"/>
              <a:gd name="connsiteX20" fmla="*/ 0 w 984068"/>
              <a:gd name="connsiteY20" fmla="*/ 522514 h 2368732"/>
              <a:gd name="connsiteX21" fmla="*/ 95794 w 984068"/>
              <a:gd name="connsiteY21" fmla="*/ 374469 h 2368732"/>
              <a:gd name="connsiteX22" fmla="*/ 156754 w 984068"/>
              <a:gd name="connsiteY22" fmla="*/ 235132 h 2368732"/>
              <a:gd name="connsiteX23" fmla="*/ 156754 w 984068"/>
              <a:gd name="connsiteY23" fmla="*/ 182880 h 2368732"/>
              <a:gd name="connsiteX24" fmla="*/ 139337 w 984068"/>
              <a:gd name="connsiteY24" fmla="*/ 104503 h 2368732"/>
              <a:gd name="connsiteX25" fmla="*/ 278674 w 984068"/>
              <a:gd name="connsiteY25" fmla="*/ 0 h 2368732"/>
              <a:gd name="connsiteX0" fmla="*/ 892628 w 914400"/>
              <a:gd name="connsiteY0" fmla="*/ 2480492 h 2480492"/>
              <a:gd name="connsiteX1" fmla="*/ 879566 w 914400"/>
              <a:gd name="connsiteY1" fmla="*/ 2342606 h 2480492"/>
              <a:gd name="connsiteX2" fmla="*/ 818606 w 914400"/>
              <a:gd name="connsiteY2" fmla="*/ 2281646 h 2480492"/>
              <a:gd name="connsiteX3" fmla="*/ 809897 w 914400"/>
              <a:gd name="connsiteY3" fmla="*/ 2177143 h 2480492"/>
              <a:gd name="connsiteX4" fmla="*/ 801188 w 914400"/>
              <a:gd name="connsiteY4" fmla="*/ 2063932 h 2480492"/>
              <a:gd name="connsiteX5" fmla="*/ 809897 w 914400"/>
              <a:gd name="connsiteY5" fmla="*/ 1915886 h 2480492"/>
              <a:gd name="connsiteX6" fmla="*/ 853440 w 914400"/>
              <a:gd name="connsiteY6" fmla="*/ 1793966 h 2480492"/>
              <a:gd name="connsiteX7" fmla="*/ 896983 w 914400"/>
              <a:gd name="connsiteY7" fmla="*/ 1672046 h 2480492"/>
              <a:gd name="connsiteX8" fmla="*/ 914400 w 914400"/>
              <a:gd name="connsiteY8" fmla="*/ 1541417 h 2480492"/>
              <a:gd name="connsiteX9" fmla="*/ 844731 w 914400"/>
              <a:gd name="connsiteY9" fmla="*/ 1471749 h 2480492"/>
              <a:gd name="connsiteX10" fmla="*/ 801188 w 914400"/>
              <a:gd name="connsiteY10" fmla="*/ 1428206 h 2480492"/>
              <a:gd name="connsiteX11" fmla="*/ 618308 w 914400"/>
              <a:gd name="connsiteY11" fmla="*/ 1419497 h 2480492"/>
              <a:gd name="connsiteX12" fmla="*/ 531223 w 914400"/>
              <a:gd name="connsiteY12" fmla="*/ 1306286 h 2480492"/>
              <a:gd name="connsiteX13" fmla="*/ 531223 w 914400"/>
              <a:gd name="connsiteY13" fmla="*/ 1245326 h 2480492"/>
              <a:gd name="connsiteX14" fmla="*/ 548640 w 914400"/>
              <a:gd name="connsiteY14" fmla="*/ 1123406 h 2480492"/>
              <a:gd name="connsiteX15" fmla="*/ 461554 w 914400"/>
              <a:gd name="connsiteY15" fmla="*/ 940526 h 2480492"/>
              <a:gd name="connsiteX16" fmla="*/ 269966 w 914400"/>
              <a:gd name="connsiteY16" fmla="*/ 914400 h 2480492"/>
              <a:gd name="connsiteX17" fmla="*/ 104503 w 914400"/>
              <a:gd name="connsiteY17" fmla="*/ 748937 h 2480492"/>
              <a:gd name="connsiteX18" fmla="*/ 60960 w 914400"/>
              <a:gd name="connsiteY18" fmla="*/ 644434 h 2480492"/>
              <a:gd name="connsiteX19" fmla="*/ 0 w 914400"/>
              <a:gd name="connsiteY19" fmla="*/ 548640 h 2480492"/>
              <a:gd name="connsiteX20" fmla="*/ 0 w 914400"/>
              <a:gd name="connsiteY20" fmla="*/ 522514 h 2480492"/>
              <a:gd name="connsiteX21" fmla="*/ 95794 w 914400"/>
              <a:gd name="connsiteY21" fmla="*/ 374469 h 2480492"/>
              <a:gd name="connsiteX22" fmla="*/ 156754 w 914400"/>
              <a:gd name="connsiteY22" fmla="*/ 235132 h 2480492"/>
              <a:gd name="connsiteX23" fmla="*/ 156754 w 914400"/>
              <a:gd name="connsiteY23" fmla="*/ 182880 h 2480492"/>
              <a:gd name="connsiteX24" fmla="*/ 139337 w 914400"/>
              <a:gd name="connsiteY24" fmla="*/ 104503 h 2480492"/>
              <a:gd name="connsiteX25" fmla="*/ 278674 w 914400"/>
              <a:gd name="connsiteY25" fmla="*/ 0 h 2480492"/>
              <a:gd name="connsiteX0" fmla="*/ 948508 w 948508"/>
              <a:gd name="connsiteY0" fmla="*/ 2546532 h 2546532"/>
              <a:gd name="connsiteX1" fmla="*/ 879566 w 948508"/>
              <a:gd name="connsiteY1" fmla="*/ 2342606 h 2546532"/>
              <a:gd name="connsiteX2" fmla="*/ 818606 w 948508"/>
              <a:gd name="connsiteY2" fmla="*/ 2281646 h 2546532"/>
              <a:gd name="connsiteX3" fmla="*/ 809897 w 948508"/>
              <a:gd name="connsiteY3" fmla="*/ 2177143 h 2546532"/>
              <a:gd name="connsiteX4" fmla="*/ 801188 w 948508"/>
              <a:gd name="connsiteY4" fmla="*/ 2063932 h 2546532"/>
              <a:gd name="connsiteX5" fmla="*/ 809897 w 948508"/>
              <a:gd name="connsiteY5" fmla="*/ 1915886 h 2546532"/>
              <a:gd name="connsiteX6" fmla="*/ 853440 w 948508"/>
              <a:gd name="connsiteY6" fmla="*/ 1793966 h 2546532"/>
              <a:gd name="connsiteX7" fmla="*/ 896983 w 948508"/>
              <a:gd name="connsiteY7" fmla="*/ 1672046 h 2546532"/>
              <a:gd name="connsiteX8" fmla="*/ 914400 w 948508"/>
              <a:gd name="connsiteY8" fmla="*/ 1541417 h 2546532"/>
              <a:gd name="connsiteX9" fmla="*/ 844731 w 948508"/>
              <a:gd name="connsiteY9" fmla="*/ 1471749 h 2546532"/>
              <a:gd name="connsiteX10" fmla="*/ 801188 w 948508"/>
              <a:gd name="connsiteY10" fmla="*/ 1428206 h 2546532"/>
              <a:gd name="connsiteX11" fmla="*/ 618308 w 948508"/>
              <a:gd name="connsiteY11" fmla="*/ 1419497 h 2546532"/>
              <a:gd name="connsiteX12" fmla="*/ 531223 w 948508"/>
              <a:gd name="connsiteY12" fmla="*/ 1306286 h 2546532"/>
              <a:gd name="connsiteX13" fmla="*/ 531223 w 948508"/>
              <a:gd name="connsiteY13" fmla="*/ 1245326 h 2546532"/>
              <a:gd name="connsiteX14" fmla="*/ 548640 w 948508"/>
              <a:gd name="connsiteY14" fmla="*/ 1123406 h 2546532"/>
              <a:gd name="connsiteX15" fmla="*/ 461554 w 948508"/>
              <a:gd name="connsiteY15" fmla="*/ 940526 h 2546532"/>
              <a:gd name="connsiteX16" fmla="*/ 269966 w 948508"/>
              <a:gd name="connsiteY16" fmla="*/ 914400 h 2546532"/>
              <a:gd name="connsiteX17" fmla="*/ 104503 w 948508"/>
              <a:gd name="connsiteY17" fmla="*/ 748937 h 2546532"/>
              <a:gd name="connsiteX18" fmla="*/ 60960 w 948508"/>
              <a:gd name="connsiteY18" fmla="*/ 644434 h 2546532"/>
              <a:gd name="connsiteX19" fmla="*/ 0 w 948508"/>
              <a:gd name="connsiteY19" fmla="*/ 548640 h 2546532"/>
              <a:gd name="connsiteX20" fmla="*/ 0 w 948508"/>
              <a:gd name="connsiteY20" fmla="*/ 522514 h 2546532"/>
              <a:gd name="connsiteX21" fmla="*/ 95794 w 948508"/>
              <a:gd name="connsiteY21" fmla="*/ 374469 h 2546532"/>
              <a:gd name="connsiteX22" fmla="*/ 156754 w 948508"/>
              <a:gd name="connsiteY22" fmla="*/ 235132 h 2546532"/>
              <a:gd name="connsiteX23" fmla="*/ 156754 w 948508"/>
              <a:gd name="connsiteY23" fmla="*/ 182880 h 2546532"/>
              <a:gd name="connsiteX24" fmla="*/ 139337 w 948508"/>
              <a:gd name="connsiteY24" fmla="*/ 104503 h 2546532"/>
              <a:gd name="connsiteX25" fmla="*/ 278674 w 948508"/>
              <a:gd name="connsiteY25" fmla="*/ 0 h 2546532"/>
              <a:gd name="connsiteX0" fmla="*/ 948508 w 948508"/>
              <a:gd name="connsiteY0" fmla="*/ 2546532 h 2546532"/>
              <a:gd name="connsiteX1" fmla="*/ 879566 w 948508"/>
              <a:gd name="connsiteY1" fmla="*/ 2342606 h 2546532"/>
              <a:gd name="connsiteX2" fmla="*/ 818606 w 948508"/>
              <a:gd name="connsiteY2" fmla="*/ 2281646 h 2546532"/>
              <a:gd name="connsiteX3" fmla="*/ 809897 w 948508"/>
              <a:gd name="connsiteY3" fmla="*/ 2177143 h 2546532"/>
              <a:gd name="connsiteX4" fmla="*/ 801188 w 948508"/>
              <a:gd name="connsiteY4" fmla="*/ 2063932 h 2546532"/>
              <a:gd name="connsiteX5" fmla="*/ 809897 w 948508"/>
              <a:gd name="connsiteY5" fmla="*/ 1915886 h 2546532"/>
              <a:gd name="connsiteX6" fmla="*/ 853440 w 948508"/>
              <a:gd name="connsiteY6" fmla="*/ 1793966 h 2546532"/>
              <a:gd name="connsiteX7" fmla="*/ 896983 w 948508"/>
              <a:gd name="connsiteY7" fmla="*/ 1672046 h 2546532"/>
              <a:gd name="connsiteX8" fmla="*/ 914400 w 948508"/>
              <a:gd name="connsiteY8" fmla="*/ 1541417 h 2546532"/>
              <a:gd name="connsiteX9" fmla="*/ 844731 w 948508"/>
              <a:gd name="connsiteY9" fmla="*/ 1471749 h 2546532"/>
              <a:gd name="connsiteX10" fmla="*/ 801188 w 948508"/>
              <a:gd name="connsiteY10" fmla="*/ 1428206 h 2546532"/>
              <a:gd name="connsiteX11" fmla="*/ 618308 w 948508"/>
              <a:gd name="connsiteY11" fmla="*/ 1419497 h 2546532"/>
              <a:gd name="connsiteX12" fmla="*/ 531223 w 948508"/>
              <a:gd name="connsiteY12" fmla="*/ 1306286 h 2546532"/>
              <a:gd name="connsiteX13" fmla="*/ 531223 w 948508"/>
              <a:gd name="connsiteY13" fmla="*/ 1245326 h 2546532"/>
              <a:gd name="connsiteX14" fmla="*/ 548640 w 948508"/>
              <a:gd name="connsiteY14" fmla="*/ 1123406 h 2546532"/>
              <a:gd name="connsiteX15" fmla="*/ 461554 w 948508"/>
              <a:gd name="connsiteY15" fmla="*/ 940526 h 2546532"/>
              <a:gd name="connsiteX16" fmla="*/ 269966 w 948508"/>
              <a:gd name="connsiteY16" fmla="*/ 914400 h 2546532"/>
              <a:gd name="connsiteX17" fmla="*/ 104503 w 948508"/>
              <a:gd name="connsiteY17" fmla="*/ 748937 h 2546532"/>
              <a:gd name="connsiteX18" fmla="*/ 60960 w 948508"/>
              <a:gd name="connsiteY18" fmla="*/ 644434 h 2546532"/>
              <a:gd name="connsiteX19" fmla="*/ 0 w 948508"/>
              <a:gd name="connsiteY19" fmla="*/ 548640 h 2546532"/>
              <a:gd name="connsiteX20" fmla="*/ 0 w 948508"/>
              <a:gd name="connsiteY20" fmla="*/ 522514 h 2546532"/>
              <a:gd name="connsiteX21" fmla="*/ 95794 w 948508"/>
              <a:gd name="connsiteY21" fmla="*/ 374469 h 2546532"/>
              <a:gd name="connsiteX22" fmla="*/ 156754 w 948508"/>
              <a:gd name="connsiteY22" fmla="*/ 235132 h 2546532"/>
              <a:gd name="connsiteX23" fmla="*/ 156754 w 948508"/>
              <a:gd name="connsiteY23" fmla="*/ 182880 h 2546532"/>
              <a:gd name="connsiteX24" fmla="*/ 139337 w 948508"/>
              <a:gd name="connsiteY24" fmla="*/ 104503 h 2546532"/>
              <a:gd name="connsiteX25" fmla="*/ 278674 w 948508"/>
              <a:gd name="connsiteY25" fmla="*/ 0 h 2546532"/>
              <a:gd name="connsiteX0" fmla="*/ 948508 w 948508"/>
              <a:gd name="connsiteY0" fmla="*/ 2546532 h 2546532"/>
              <a:gd name="connsiteX1" fmla="*/ 798286 w 948508"/>
              <a:gd name="connsiteY1" fmla="*/ 2393406 h 2546532"/>
              <a:gd name="connsiteX2" fmla="*/ 818606 w 948508"/>
              <a:gd name="connsiteY2" fmla="*/ 2281646 h 2546532"/>
              <a:gd name="connsiteX3" fmla="*/ 809897 w 948508"/>
              <a:gd name="connsiteY3" fmla="*/ 2177143 h 2546532"/>
              <a:gd name="connsiteX4" fmla="*/ 801188 w 948508"/>
              <a:gd name="connsiteY4" fmla="*/ 2063932 h 2546532"/>
              <a:gd name="connsiteX5" fmla="*/ 809897 w 948508"/>
              <a:gd name="connsiteY5" fmla="*/ 1915886 h 2546532"/>
              <a:gd name="connsiteX6" fmla="*/ 853440 w 948508"/>
              <a:gd name="connsiteY6" fmla="*/ 1793966 h 2546532"/>
              <a:gd name="connsiteX7" fmla="*/ 896983 w 948508"/>
              <a:gd name="connsiteY7" fmla="*/ 1672046 h 2546532"/>
              <a:gd name="connsiteX8" fmla="*/ 914400 w 948508"/>
              <a:gd name="connsiteY8" fmla="*/ 1541417 h 2546532"/>
              <a:gd name="connsiteX9" fmla="*/ 844731 w 948508"/>
              <a:gd name="connsiteY9" fmla="*/ 1471749 h 2546532"/>
              <a:gd name="connsiteX10" fmla="*/ 801188 w 948508"/>
              <a:gd name="connsiteY10" fmla="*/ 1428206 h 2546532"/>
              <a:gd name="connsiteX11" fmla="*/ 618308 w 948508"/>
              <a:gd name="connsiteY11" fmla="*/ 1419497 h 2546532"/>
              <a:gd name="connsiteX12" fmla="*/ 531223 w 948508"/>
              <a:gd name="connsiteY12" fmla="*/ 1306286 h 2546532"/>
              <a:gd name="connsiteX13" fmla="*/ 531223 w 948508"/>
              <a:gd name="connsiteY13" fmla="*/ 1245326 h 2546532"/>
              <a:gd name="connsiteX14" fmla="*/ 548640 w 948508"/>
              <a:gd name="connsiteY14" fmla="*/ 1123406 h 2546532"/>
              <a:gd name="connsiteX15" fmla="*/ 461554 w 948508"/>
              <a:gd name="connsiteY15" fmla="*/ 940526 h 2546532"/>
              <a:gd name="connsiteX16" fmla="*/ 269966 w 948508"/>
              <a:gd name="connsiteY16" fmla="*/ 914400 h 2546532"/>
              <a:gd name="connsiteX17" fmla="*/ 104503 w 948508"/>
              <a:gd name="connsiteY17" fmla="*/ 748937 h 2546532"/>
              <a:gd name="connsiteX18" fmla="*/ 60960 w 948508"/>
              <a:gd name="connsiteY18" fmla="*/ 644434 h 2546532"/>
              <a:gd name="connsiteX19" fmla="*/ 0 w 948508"/>
              <a:gd name="connsiteY19" fmla="*/ 548640 h 2546532"/>
              <a:gd name="connsiteX20" fmla="*/ 0 w 948508"/>
              <a:gd name="connsiteY20" fmla="*/ 522514 h 2546532"/>
              <a:gd name="connsiteX21" fmla="*/ 95794 w 948508"/>
              <a:gd name="connsiteY21" fmla="*/ 374469 h 2546532"/>
              <a:gd name="connsiteX22" fmla="*/ 156754 w 948508"/>
              <a:gd name="connsiteY22" fmla="*/ 235132 h 2546532"/>
              <a:gd name="connsiteX23" fmla="*/ 156754 w 948508"/>
              <a:gd name="connsiteY23" fmla="*/ 182880 h 2546532"/>
              <a:gd name="connsiteX24" fmla="*/ 139337 w 948508"/>
              <a:gd name="connsiteY24" fmla="*/ 104503 h 2546532"/>
              <a:gd name="connsiteX25" fmla="*/ 278674 w 948508"/>
              <a:gd name="connsiteY25" fmla="*/ 0 h 2546532"/>
              <a:gd name="connsiteX0" fmla="*/ 1364925 w 1364925"/>
              <a:gd name="connsiteY0" fmla="*/ 2529360 h 2529360"/>
              <a:gd name="connsiteX1" fmla="*/ 798286 w 1364925"/>
              <a:gd name="connsiteY1" fmla="*/ 2393406 h 2529360"/>
              <a:gd name="connsiteX2" fmla="*/ 818606 w 1364925"/>
              <a:gd name="connsiteY2" fmla="*/ 2281646 h 2529360"/>
              <a:gd name="connsiteX3" fmla="*/ 809897 w 1364925"/>
              <a:gd name="connsiteY3" fmla="*/ 2177143 h 2529360"/>
              <a:gd name="connsiteX4" fmla="*/ 801188 w 1364925"/>
              <a:gd name="connsiteY4" fmla="*/ 2063932 h 2529360"/>
              <a:gd name="connsiteX5" fmla="*/ 809897 w 1364925"/>
              <a:gd name="connsiteY5" fmla="*/ 1915886 h 2529360"/>
              <a:gd name="connsiteX6" fmla="*/ 853440 w 1364925"/>
              <a:gd name="connsiteY6" fmla="*/ 1793966 h 2529360"/>
              <a:gd name="connsiteX7" fmla="*/ 896983 w 1364925"/>
              <a:gd name="connsiteY7" fmla="*/ 1672046 h 2529360"/>
              <a:gd name="connsiteX8" fmla="*/ 914400 w 1364925"/>
              <a:gd name="connsiteY8" fmla="*/ 1541417 h 2529360"/>
              <a:gd name="connsiteX9" fmla="*/ 844731 w 1364925"/>
              <a:gd name="connsiteY9" fmla="*/ 1471749 h 2529360"/>
              <a:gd name="connsiteX10" fmla="*/ 801188 w 1364925"/>
              <a:gd name="connsiteY10" fmla="*/ 1428206 h 2529360"/>
              <a:gd name="connsiteX11" fmla="*/ 618308 w 1364925"/>
              <a:gd name="connsiteY11" fmla="*/ 1419497 h 2529360"/>
              <a:gd name="connsiteX12" fmla="*/ 531223 w 1364925"/>
              <a:gd name="connsiteY12" fmla="*/ 1306286 h 2529360"/>
              <a:gd name="connsiteX13" fmla="*/ 531223 w 1364925"/>
              <a:gd name="connsiteY13" fmla="*/ 1245326 h 2529360"/>
              <a:gd name="connsiteX14" fmla="*/ 548640 w 1364925"/>
              <a:gd name="connsiteY14" fmla="*/ 1123406 h 2529360"/>
              <a:gd name="connsiteX15" fmla="*/ 461554 w 1364925"/>
              <a:gd name="connsiteY15" fmla="*/ 940526 h 2529360"/>
              <a:gd name="connsiteX16" fmla="*/ 269966 w 1364925"/>
              <a:gd name="connsiteY16" fmla="*/ 914400 h 2529360"/>
              <a:gd name="connsiteX17" fmla="*/ 104503 w 1364925"/>
              <a:gd name="connsiteY17" fmla="*/ 748937 h 2529360"/>
              <a:gd name="connsiteX18" fmla="*/ 60960 w 1364925"/>
              <a:gd name="connsiteY18" fmla="*/ 644434 h 2529360"/>
              <a:gd name="connsiteX19" fmla="*/ 0 w 1364925"/>
              <a:gd name="connsiteY19" fmla="*/ 548640 h 2529360"/>
              <a:gd name="connsiteX20" fmla="*/ 0 w 1364925"/>
              <a:gd name="connsiteY20" fmla="*/ 522514 h 2529360"/>
              <a:gd name="connsiteX21" fmla="*/ 95794 w 1364925"/>
              <a:gd name="connsiteY21" fmla="*/ 374469 h 2529360"/>
              <a:gd name="connsiteX22" fmla="*/ 156754 w 1364925"/>
              <a:gd name="connsiteY22" fmla="*/ 235132 h 2529360"/>
              <a:gd name="connsiteX23" fmla="*/ 156754 w 1364925"/>
              <a:gd name="connsiteY23" fmla="*/ 182880 h 2529360"/>
              <a:gd name="connsiteX24" fmla="*/ 139337 w 1364925"/>
              <a:gd name="connsiteY24" fmla="*/ 104503 h 2529360"/>
              <a:gd name="connsiteX25" fmla="*/ 278674 w 1364925"/>
              <a:gd name="connsiteY25" fmla="*/ 0 h 2529360"/>
              <a:gd name="connsiteX0" fmla="*/ 1364925 w 1364925"/>
              <a:gd name="connsiteY0" fmla="*/ 2529360 h 2529360"/>
              <a:gd name="connsiteX1" fmla="*/ 1100979 w 1364925"/>
              <a:gd name="connsiteY1" fmla="*/ 2510997 h 2529360"/>
              <a:gd name="connsiteX2" fmla="*/ 798286 w 1364925"/>
              <a:gd name="connsiteY2" fmla="*/ 2393406 h 2529360"/>
              <a:gd name="connsiteX3" fmla="*/ 818606 w 1364925"/>
              <a:gd name="connsiteY3" fmla="*/ 2281646 h 2529360"/>
              <a:gd name="connsiteX4" fmla="*/ 809897 w 1364925"/>
              <a:gd name="connsiteY4" fmla="*/ 2177143 h 2529360"/>
              <a:gd name="connsiteX5" fmla="*/ 801188 w 1364925"/>
              <a:gd name="connsiteY5" fmla="*/ 2063932 h 2529360"/>
              <a:gd name="connsiteX6" fmla="*/ 809897 w 1364925"/>
              <a:gd name="connsiteY6" fmla="*/ 1915886 h 2529360"/>
              <a:gd name="connsiteX7" fmla="*/ 853440 w 1364925"/>
              <a:gd name="connsiteY7" fmla="*/ 1793966 h 2529360"/>
              <a:gd name="connsiteX8" fmla="*/ 896983 w 1364925"/>
              <a:gd name="connsiteY8" fmla="*/ 1672046 h 2529360"/>
              <a:gd name="connsiteX9" fmla="*/ 914400 w 1364925"/>
              <a:gd name="connsiteY9" fmla="*/ 1541417 h 2529360"/>
              <a:gd name="connsiteX10" fmla="*/ 844731 w 1364925"/>
              <a:gd name="connsiteY10" fmla="*/ 1471749 h 2529360"/>
              <a:gd name="connsiteX11" fmla="*/ 801188 w 1364925"/>
              <a:gd name="connsiteY11" fmla="*/ 1428206 h 2529360"/>
              <a:gd name="connsiteX12" fmla="*/ 618308 w 1364925"/>
              <a:gd name="connsiteY12" fmla="*/ 1419497 h 2529360"/>
              <a:gd name="connsiteX13" fmla="*/ 531223 w 1364925"/>
              <a:gd name="connsiteY13" fmla="*/ 1306286 h 2529360"/>
              <a:gd name="connsiteX14" fmla="*/ 531223 w 1364925"/>
              <a:gd name="connsiteY14" fmla="*/ 1245326 h 2529360"/>
              <a:gd name="connsiteX15" fmla="*/ 548640 w 1364925"/>
              <a:gd name="connsiteY15" fmla="*/ 1123406 h 2529360"/>
              <a:gd name="connsiteX16" fmla="*/ 461554 w 1364925"/>
              <a:gd name="connsiteY16" fmla="*/ 940526 h 2529360"/>
              <a:gd name="connsiteX17" fmla="*/ 269966 w 1364925"/>
              <a:gd name="connsiteY17" fmla="*/ 914400 h 2529360"/>
              <a:gd name="connsiteX18" fmla="*/ 104503 w 1364925"/>
              <a:gd name="connsiteY18" fmla="*/ 748937 h 2529360"/>
              <a:gd name="connsiteX19" fmla="*/ 60960 w 1364925"/>
              <a:gd name="connsiteY19" fmla="*/ 644434 h 2529360"/>
              <a:gd name="connsiteX20" fmla="*/ 0 w 1364925"/>
              <a:gd name="connsiteY20" fmla="*/ 548640 h 2529360"/>
              <a:gd name="connsiteX21" fmla="*/ 0 w 1364925"/>
              <a:gd name="connsiteY21" fmla="*/ 522514 h 2529360"/>
              <a:gd name="connsiteX22" fmla="*/ 95794 w 1364925"/>
              <a:gd name="connsiteY22" fmla="*/ 374469 h 2529360"/>
              <a:gd name="connsiteX23" fmla="*/ 156754 w 1364925"/>
              <a:gd name="connsiteY23" fmla="*/ 235132 h 2529360"/>
              <a:gd name="connsiteX24" fmla="*/ 156754 w 1364925"/>
              <a:gd name="connsiteY24" fmla="*/ 182880 h 2529360"/>
              <a:gd name="connsiteX25" fmla="*/ 139337 w 1364925"/>
              <a:gd name="connsiteY25" fmla="*/ 104503 h 2529360"/>
              <a:gd name="connsiteX26" fmla="*/ 278674 w 1364925"/>
              <a:gd name="connsiteY26" fmla="*/ 0 h 2529360"/>
              <a:gd name="connsiteX0" fmla="*/ 1364925 w 1364925"/>
              <a:gd name="connsiteY0" fmla="*/ 2529360 h 2529360"/>
              <a:gd name="connsiteX1" fmla="*/ 1100979 w 1364925"/>
              <a:gd name="connsiteY1" fmla="*/ 2510997 h 2529360"/>
              <a:gd name="connsiteX2" fmla="*/ 798286 w 1364925"/>
              <a:gd name="connsiteY2" fmla="*/ 2393406 h 2529360"/>
              <a:gd name="connsiteX3" fmla="*/ 818606 w 1364925"/>
              <a:gd name="connsiteY3" fmla="*/ 2281646 h 2529360"/>
              <a:gd name="connsiteX4" fmla="*/ 809897 w 1364925"/>
              <a:gd name="connsiteY4" fmla="*/ 2177143 h 2529360"/>
              <a:gd name="connsiteX5" fmla="*/ 801188 w 1364925"/>
              <a:gd name="connsiteY5" fmla="*/ 2063932 h 2529360"/>
              <a:gd name="connsiteX6" fmla="*/ 809897 w 1364925"/>
              <a:gd name="connsiteY6" fmla="*/ 1915886 h 2529360"/>
              <a:gd name="connsiteX7" fmla="*/ 853440 w 1364925"/>
              <a:gd name="connsiteY7" fmla="*/ 1793966 h 2529360"/>
              <a:gd name="connsiteX8" fmla="*/ 896983 w 1364925"/>
              <a:gd name="connsiteY8" fmla="*/ 1672046 h 2529360"/>
              <a:gd name="connsiteX9" fmla="*/ 914400 w 1364925"/>
              <a:gd name="connsiteY9" fmla="*/ 1541417 h 2529360"/>
              <a:gd name="connsiteX10" fmla="*/ 844731 w 1364925"/>
              <a:gd name="connsiteY10" fmla="*/ 1471749 h 2529360"/>
              <a:gd name="connsiteX11" fmla="*/ 801188 w 1364925"/>
              <a:gd name="connsiteY11" fmla="*/ 1428206 h 2529360"/>
              <a:gd name="connsiteX12" fmla="*/ 618308 w 1364925"/>
              <a:gd name="connsiteY12" fmla="*/ 1419497 h 2529360"/>
              <a:gd name="connsiteX13" fmla="*/ 531223 w 1364925"/>
              <a:gd name="connsiteY13" fmla="*/ 1306286 h 2529360"/>
              <a:gd name="connsiteX14" fmla="*/ 531223 w 1364925"/>
              <a:gd name="connsiteY14" fmla="*/ 1245326 h 2529360"/>
              <a:gd name="connsiteX15" fmla="*/ 548640 w 1364925"/>
              <a:gd name="connsiteY15" fmla="*/ 1123406 h 2529360"/>
              <a:gd name="connsiteX16" fmla="*/ 461554 w 1364925"/>
              <a:gd name="connsiteY16" fmla="*/ 940526 h 2529360"/>
              <a:gd name="connsiteX17" fmla="*/ 269966 w 1364925"/>
              <a:gd name="connsiteY17" fmla="*/ 914400 h 2529360"/>
              <a:gd name="connsiteX18" fmla="*/ 104503 w 1364925"/>
              <a:gd name="connsiteY18" fmla="*/ 748937 h 2529360"/>
              <a:gd name="connsiteX19" fmla="*/ 60960 w 1364925"/>
              <a:gd name="connsiteY19" fmla="*/ 644434 h 2529360"/>
              <a:gd name="connsiteX20" fmla="*/ 0 w 1364925"/>
              <a:gd name="connsiteY20" fmla="*/ 548640 h 2529360"/>
              <a:gd name="connsiteX21" fmla="*/ 0 w 1364925"/>
              <a:gd name="connsiteY21" fmla="*/ 522514 h 2529360"/>
              <a:gd name="connsiteX22" fmla="*/ 95794 w 1364925"/>
              <a:gd name="connsiteY22" fmla="*/ 374469 h 2529360"/>
              <a:gd name="connsiteX23" fmla="*/ 156754 w 1364925"/>
              <a:gd name="connsiteY23" fmla="*/ 235132 h 2529360"/>
              <a:gd name="connsiteX24" fmla="*/ 156754 w 1364925"/>
              <a:gd name="connsiteY24" fmla="*/ 182880 h 2529360"/>
              <a:gd name="connsiteX25" fmla="*/ 139337 w 1364925"/>
              <a:gd name="connsiteY25" fmla="*/ 104503 h 2529360"/>
              <a:gd name="connsiteX26" fmla="*/ 278674 w 1364925"/>
              <a:gd name="connsiteY26" fmla="*/ 0 h 2529360"/>
              <a:gd name="connsiteX0" fmla="*/ 1364925 w 1364925"/>
              <a:gd name="connsiteY0" fmla="*/ 2529360 h 2529360"/>
              <a:gd name="connsiteX1" fmla="*/ 1100979 w 1364925"/>
              <a:gd name="connsiteY1" fmla="*/ 2510997 h 2529360"/>
              <a:gd name="connsiteX2" fmla="*/ 834816 w 1364925"/>
              <a:gd name="connsiteY2" fmla="*/ 2502411 h 2529360"/>
              <a:gd name="connsiteX3" fmla="*/ 798286 w 1364925"/>
              <a:gd name="connsiteY3" fmla="*/ 2393406 h 2529360"/>
              <a:gd name="connsiteX4" fmla="*/ 818606 w 1364925"/>
              <a:gd name="connsiteY4" fmla="*/ 2281646 h 2529360"/>
              <a:gd name="connsiteX5" fmla="*/ 809897 w 1364925"/>
              <a:gd name="connsiteY5" fmla="*/ 2177143 h 2529360"/>
              <a:gd name="connsiteX6" fmla="*/ 801188 w 1364925"/>
              <a:gd name="connsiteY6" fmla="*/ 2063932 h 2529360"/>
              <a:gd name="connsiteX7" fmla="*/ 809897 w 1364925"/>
              <a:gd name="connsiteY7" fmla="*/ 1915886 h 2529360"/>
              <a:gd name="connsiteX8" fmla="*/ 853440 w 1364925"/>
              <a:gd name="connsiteY8" fmla="*/ 1793966 h 2529360"/>
              <a:gd name="connsiteX9" fmla="*/ 896983 w 1364925"/>
              <a:gd name="connsiteY9" fmla="*/ 1672046 h 2529360"/>
              <a:gd name="connsiteX10" fmla="*/ 914400 w 1364925"/>
              <a:gd name="connsiteY10" fmla="*/ 1541417 h 2529360"/>
              <a:gd name="connsiteX11" fmla="*/ 844731 w 1364925"/>
              <a:gd name="connsiteY11" fmla="*/ 1471749 h 2529360"/>
              <a:gd name="connsiteX12" fmla="*/ 801188 w 1364925"/>
              <a:gd name="connsiteY12" fmla="*/ 1428206 h 2529360"/>
              <a:gd name="connsiteX13" fmla="*/ 618308 w 1364925"/>
              <a:gd name="connsiteY13" fmla="*/ 1419497 h 2529360"/>
              <a:gd name="connsiteX14" fmla="*/ 531223 w 1364925"/>
              <a:gd name="connsiteY14" fmla="*/ 1306286 h 2529360"/>
              <a:gd name="connsiteX15" fmla="*/ 531223 w 1364925"/>
              <a:gd name="connsiteY15" fmla="*/ 1245326 h 2529360"/>
              <a:gd name="connsiteX16" fmla="*/ 548640 w 1364925"/>
              <a:gd name="connsiteY16" fmla="*/ 1123406 h 2529360"/>
              <a:gd name="connsiteX17" fmla="*/ 461554 w 1364925"/>
              <a:gd name="connsiteY17" fmla="*/ 940526 h 2529360"/>
              <a:gd name="connsiteX18" fmla="*/ 269966 w 1364925"/>
              <a:gd name="connsiteY18" fmla="*/ 914400 h 2529360"/>
              <a:gd name="connsiteX19" fmla="*/ 104503 w 1364925"/>
              <a:gd name="connsiteY19" fmla="*/ 748937 h 2529360"/>
              <a:gd name="connsiteX20" fmla="*/ 60960 w 1364925"/>
              <a:gd name="connsiteY20" fmla="*/ 644434 h 2529360"/>
              <a:gd name="connsiteX21" fmla="*/ 0 w 1364925"/>
              <a:gd name="connsiteY21" fmla="*/ 548640 h 2529360"/>
              <a:gd name="connsiteX22" fmla="*/ 0 w 1364925"/>
              <a:gd name="connsiteY22" fmla="*/ 522514 h 2529360"/>
              <a:gd name="connsiteX23" fmla="*/ 95794 w 1364925"/>
              <a:gd name="connsiteY23" fmla="*/ 374469 h 2529360"/>
              <a:gd name="connsiteX24" fmla="*/ 156754 w 1364925"/>
              <a:gd name="connsiteY24" fmla="*/ 235132 h 2529360"/>
              <a:gd name="connsiteX25" fmla="*/ 156754 w 1364925"/>
              <a:gd name="connsiteY25" fmla="*/ 182880 h 2529360"/>
              <a:gd name="connsiteX26" fmla="*/ 139337 w 1364925"/>
              <a:gd name="connsiteY26" fmla="*/ 104503 h 2529360"/>
              <a:gd name="connsiteX27" fmla="*/ 278674 w 1364925"/>
              <a:gd name="connsiteY27" fmla="*/ 0 h 25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64925" h="2529360">
                <a:moveTo>
                  <a:pt x="1364925" y="2529360"/>
                </a:moveTo>
                <a:cubicBezTo>
                  <a:pt x="1328805" y="2520576"/>
                  <a:pt x="1195419" y="2533656"/>
                  <a:pt x="1100979" y="2510997"/>
                </a:cubicBezTo>
                <a:cubicBezTo>
                  <a:pt x="1024075" y="2499351"/>
                  <a:pt x="885265" y="2522009"/>
                  <a:pt x="834816" y="2502411"/>
                </a:cubicBezTo>
                <a:cubicBezTo>
                  <a:pt x="784367" y="2482813"/>
                  <a:pt x="812436" y="2423045"/>
                  <a:pt x="798286" y="2393406"/>
                </a:cubicBezTo>
                <a:lnTo>
                  <a:pt x="818606" y="2281646"/>
                </a:lnTo>
                <a:lnTo>
                  <a:pt x="809897" y="2177143"/>
                </a:lnTo>
                <a:lnTo>
                  <a:pt x="801188" y="2063932"/>
                </a:lnTo>
                <a:lnTo>
                  <a:pt x="809897" y="1915886"/>
                </a:lnTo>
                <a:lnTo>
                  <a:pt x="853440" y="1793966"/>
                </a:lnTo>
                <a:lnTo>
                  <a:pt x="896983" y="1672046"/>
                </a:lnTo>
                <a:lnTo>
                  <a:pt x="914400" y="1541417"/>
                </a:lnTo>
                <a:lnTo>
                  <a:pt x="844731" y="1471749"/>
                </a:lnTo>
                <a:lnTo>
                  <a:pt x="801188" y="1428206"/>
                </a:lnTo>
                <a:lnTo>
                  <a:pt x="618308" y="1419497"/>
                </a:lnTo>
                <a:lnTo>
                  <a:pt x="531223" y="1306286"/>
                </a:lnTo>
                <a:lnTo>
                  <a:pt x="531223" y="1245326"/>
                </a:lnTo>
                <a:lnTo>
                  <a:pt x="548640" y="1123406"/>
                </a:lnTo>
                <a:lnTo>
                  <a:pt x="461554" y="940526"/>
                </a:lnTo>
                <a:lnTo>
                  <a:pt x="269966" y="914400"/>
                </a:lnTo>
                <a:lnTo>
                  <a:pt x="104503" y="748937"/>
                </a:lnTo>
                <a:lnTo>
                  <a:pt x="60960" y="644434"/>
                </a:lnTo>
                <a:lnTo>
                  <a:pt x="0" y="548640"/>
                </a:lnTo>
                <a:lnTo>
                  <a:pt x="0" y="522514"/>
                </a:lnTo>
                <a:lnTo>
                  <a:pt x="95794" y="374469"/>
                </a:lnTo>
                <a:lnTo>
                  <a:pt x="156754" y="235132"/>
                </a:lnTo>
                <a:lnTo>
                  <a:pt x="156754" y="182880"/>
                </a:lnTo>
                <a:lnTo>
                  <a:pt x="139337" y="104503"/>
                </a:lnTo>
                <a:lnTo>
                  <a:pt x="278674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125181" y="598838"/>
            <a:ext cx="1905001" cy="567583"/>
            <a:chOff x="5108270" y="2380976"/>
            <a:chExt cx="1905001" cy="567583"/>
          </a:xfrm>
        </p:grpSpPr>
        <p:sp>
          <p:nvSpPr>
            <p:cNvPr id="32" name="Oval 31"/>
            <p:cNvSpPr/>
            <p:nvPr/>
          </p:nvSpPr>
          <p:spPr>
            <a:xfrm>
              <a:off x="5700132" y="2841702"/>
              <a:ext cx="102119" cy="10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08270" y="2380976"/>
              <a:ext cx="1905001" cy="56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Zarephath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1538</TotalTime>
  <Words>138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Mitzvah</vt:lpstr>
      <vt:lpstr>Arial Black</vt:lpstr>
      <vt:lpstr>Times New Roman</vt:lpstr>
      <vt:lpstr>MaidenWord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18</cp:revision>
  <dcterms:created xsi:type="dcterms:W3CDTF">2014-08-26T20:02:06Z</dcterms:created>
  <dcterms:modified xsi:type="dcterms:W3CDTF">2014-08-27T21:51:28Z</dcterms:modified>
</cp:coreProperties>
</file>